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9A7E7"/>
    <a:srgbClr val="F1DDEC"/>
    <a:srgbClr val="D6F9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7C43F-46A4-4656-A6B7-63624562A16D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66150-2F74-4F9F-B0A9-EAF9C191BB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1470025"/>
          </a:xfrm>
          <a:solidFill>
            <a:srgbClr val="F9A7E7"/>
          </a:solidFill>
        </p:spPr>
        <p:txBody>
          <a:bodyPr/>
          <a:lstStyle/>
          <a:p>
            <a:r>
              <a:rPr lang="en-US" dirty="0" smtClean="0"/>
              <a:t>COMPUTER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4876800"/>
          </a:xfrm>
          <a:solidFill>
            <a:srgbClr val="FF00FF"/>
          </a:solidFill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S.JOSEPHINE </a:t>
            </a:r>
            <a:r>
              <a:rPr lang="en-US" dirty="0" smtClean="0">
                <a:solidFill>
                  <a:schemeClr val="tx1"/>
                </a:solidFill>
              </a:rPr>
              <a:t>THERESA,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 CS,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SJC, TRICHY-2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9A7E7"/>
          </a:solidFill>
        </p:spPr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F1DDEC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e is real; </a:t>
            </a:r>
            <a:r>
              <a:rPr lang="en-US" dirty="0" err="1" smtClean="0"/>
              <a:t>x,y</a:t>
            </a:r>
            <a:r>
              <a:rPr lang="en-US" dirty="0" smtClean="0"/>
              <a:t>, </a:t>
            </a:r>
            <a:r>
              <a:rPr lang="en-US" dirty="0" err="1" smtClean="0"/>
              <a:t>deltax</a:t>
            </a:r>
            <a:r>
              <a:rPr lang="en-US" dirty="0" smtClean="0"/>
              <a:t>, delta y are integers</a:t>
            </a:r>
          </a:p>
          <a:p>
            <a:pPr>
              <a:buNone/>
            </a:pPr>
            <a:r>
              <a:rPr lang="en-US" dirty="0" smtClean="0"/>
              <a:t>E:= </a:t>
            </a:r>
            <a:r>
              <a:rPr lang="en-US" dirty="0" err="1" smtClean="0"/>
              <a:t>deltay</a:t>
            </a:r>
            <a:r>
              <a:rPr lang="en-US" dirty="0" smtClean="0"/>
              <a:t>/</a:t>
            </a:r>
            <a:r>
              <a:rPr lang="en-US" dirty="0" err="1" smtClean="0"/>
              <a:t>deltax</a:t>
            </a:r>
            <a:r>
              <a:rPr lang="en-US" dirty="0" smtClean="0"/>
              <a:t>) -0.5</a:t>
            </a:r>
          </a:p>
          <a:p>
            <a:pPr>
              <a:buNone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</a:t>
            </a:r>
            <a:r>
              <a:rPr lang="en-US" dirty="0" err="1" smtClean="0"/>
              <a:t>deltax</a:t>
            </a:r>
            <a:r>
              <a:rPr lang="en-US" dirty="0" smtClean="0"/>
              <a:t> do begin</a:t>
            </a:r>
          </a:p>
          <a:p>
            <a:pPr>
              <a:buNone/>
            </a:pPr>
            <a:r>
              <a:rPr lang="en-US" dirty="0" smtClean="0"/>
              <a:t>Plot 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If e &gt; 0 then begin</a:t>
            </a:r>
          </a:p>
          <a:p>
            <a:pPr>
              <a:buNone/>
            </a:pPr>
            <a:r>
              <a:rPr lang="en-US" dirty="0" smtClean="0"/>
              <a:t>Y=y+1;</a:t>
            </a:r>
          </a:p>
          <a:p>
            <a:pPr>
              <a:buNone/>
            </a:pPr>
            <a:r>
              <a:rPr lang="en-US" dirty="0" smtClean="0"/>
              <a:t>E= e-1;</a:t>
            </a:r>
          </a:p>
          <a:p>
            <a:pPr>
              <a:buNone/>
            </a:pPr>
            <a:r>
              <a:rPr lang="en-US" dirty="0" smtClean="0"/>
              <a:t>End </a:t>
            </a:r>
          </a:p>
          <a:p>
            <a:pPr>
              <a:buNone/>
            </a:pPr>
            <a:r>
              <a:rPr lang="en-US" dirty="0" smtClean="0"/>
              <a:t>X=x+1;</a:t>
            </a:r>
          </a:p>
          <a:p>
            <a:pPr>
              <a:buNone/>
            </a:pPr>
            <a:r>
              <a:rPr lang="en-US" dirty="0" smtClean="0"/>
              <a:t>E=e+(</a:t>
            </a:r>
            <a:r>
              <a:rPr lang="en-US" dirty="0" err="1" smtClean="0"/>
              <a:t>deltay</a:t>
            </a:r>
            <a:r>
              <a:rPr lang="en-US" dirty="0" smtClean="0"/>
              <a:t>/</a:t>
            </a:r>
            <a:r>
              <a:rPr lang="en-US" dirty="0" err="1" smtClean="0"/>
              <a:t>deltax</a:t>
            </a:r>
            <a:r>
              <a:rPr lang="en-US" dirty="0" smtClean="0"/>
              <a:t>); end;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/>
              <a:t>Continuation….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307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ADVANTAGES:</a:t>
            </a:r>
          </a:p>
          <a:p>
            <a:r>
              <a:rPr lang="en-US" dirty="0" smtClean="0"/>
              <a:t>It is used only integer arithmetic</a:t>
            </a:r>
          </a:p>
          <a:p>
            <a:r>
              <a:rPr lang="en-US" dirty="0" smtClean="0"/>
              <a:t>Avoids generating duplicate points</a:t>
            </a:r>
          </a:p>
          <a:p>
            <a:r>
              <a:rPr lang="en-US" dirty="0" smtClean="0"/>
              <a:t>It also avoids multiplication and divisions</a:t>
            </a:r>
          </a:p>
          <a:p>
            <a:r>
              <a:rPr lang="en-US" dirty="0" smtClean="0"/>
              <a:t>It is well suited to implementation in hardware or simple microprocessors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en-US" dirty="0" smtClean="0"/>
              <a:t>SYMMETRICAL DDA</a:t>
            </a:r>
          </a:p>
          <a:p>
            <a:r>
              <a:rPr lang="en-US" dirty="0" smtClean="0"/>
              <a:t>Bresenhams Algorithm</a:t>
            </a:r>
          </a:p>
          <a:p>
            <a:r>
              <a:rPr lang="en-US" dirty="0" smtClean="0"/>
              <a:t>Algorithm</a:t>
            </a:r>
          </a:p>
          <a:p>
            <a:r>
              <a:rPr lang="en-US" dirty="0" smtClean="0"/>
              <a:t>Method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The Symmetrical DDA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Digital differential Analyzer</a:t>
            </a:r>
          </a:p>
          <a:p>
            <a:r>
              <a:rPr lang="en-US" dirty="0" smtClean="0"/>
              <a:t>Generates line from their differential equations</a:t>
            </a:r>
          </a:p>
          <a:p>
            <a:r>
              <a:rPr lang="en-US" dirty="0" smtClean="0"/>
              <a:t>To build  DDA to draw curves as well as straight lines provided these curves can be defined by ordinary differential equations</a:t>
            </a:r>
          </a:p>
          <a:p>
            <a:pPr>
              <a:buNone/>
            </a:pP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=        y/      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 flipH="1" flipV="1">
            <a:off x="1981200" y="5029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2133600" y="5029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7400" y="52578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2895600" y="51816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048000" y="51816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71800" y="54102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1. First derivates x and y</a:t>
            </a:r>
          </a:p>
          <a:p>
            <a:r>
              <a:rPr lang="en-US" dirty="0" smtClean="0"/>
              <a:t>2. In case of straight line first derivates constant and </a:t>
            </a:r>
            <a:r>
              <a:rPr lang="en-US" dirty="0" err="1" smtClean="0"/>
              <a:t>propotional</a:t>
            </a:r>
            <a:r>
              <a:rPr lang="en-US" dirty="0" smtClean="0"/>
              <a:t> to       x and         y</a:t>
            </a:r>
          </a:p>
          <a:p>
            <a:r>
              <a:rPr lang="en-US" dirty="0" smtClean="0"/>
              <a:t>3. An infinite  precision displays we could generate a line incrementing x and y e     x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and e     y.</a:t>
            </a:r>
          </a:p>
          <a:p>
            <a:pPr>
              <a:buNone/>
            </a:pPr>
            <a:r>
              <a:rPr lang="en-US" dirty="0" smtClean="0"/>
              <a:t>4.X and y are kept in </a:t>
            </a:r>
            <a:r>
              <a:rPr lang="en-US" dirty="0" err="1" smtClean="0"/>
              <a:t>registers.Registers</a:t>
            </a:r>
            <a:r>
              <a:rPr lang="en-US" dirty="0" smtClean="0"/>
              <a:t> have two parts integer and fractional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715000" y="24384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7315200" y="24384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7239000" y="35052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828800" y="41148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Continuation…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The incrementing values which are both less than unity are repeatedly added to the fractional parts and whenever the results overflows the corresponding integer part is incremented</a:t>
            </a:r>
          </a:p>
          <a:p>
            <a:r>
              <a:rPr lang="en-US" dirty="0" smtClean="0"/>
              <a:t>Fractional parts to achieve rounding(0.5)  value we use DDA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One advantage of this arrangement , it allows us to detect  changes in x and y and hence to avoid plotting the same point twice.</a:t>
            </a:r>
          </a:p>
          <a:p>
            <a:r>
              <a:rPr lang="en-US" dirty="0" smtClean="0"/>
              <a:t>The overflow indicator generated by the DDA produce the signals we need to reposition the point that trace out the line</a:t>
            </a:r>
          </a:p>
          <a:p>
            <a:r>
              <a:rPr lang="en-US" dirty="0" smtClean="0"/>
              <a:t>Symmetrical DDA</a:t>
            </a:r>
          </a:p>
          <a:p>
            <a:r>
              <a:rPr lang="en-US" dirty="0" smtClean="0"/>
              <a:t>2n-1&lt;=max(|    x| |      y|) &lt;2 n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7239000" y="35052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048000" y="5410200"/>
            <a:ext cx="304800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4191000" y="5410200"/>
            <a:ext cx="374904" cy="3810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Line drawn with a symmetrical DDA</a:t>
            </a:r>
            <a:endParaRPr lang="en-US" dirty="0"/>
          </a:p>
        </p:txBody>
      </p:sp>
      <p:pic>
        <p:nvPicPr>
          <p:cNvPr id="4" name="Content Placeholder 3" descr="Image result for images for line drawing symmetrical DD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90662" y="2120106"/>
            <a:ext cx="61626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Bresenhams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Line drawing algorithm was developed by </a:t>
            </a:r>
            <a:r>
              <a:rPr lang="en-US" dirty="0" err="1" smtClean="0"/>
              <a:t>bresenhams</a:t>
            </a:r>
            <a:endParaRPr lang="en-US" dirty="0" smtClean="0"/>
          </a:p>
          <a:p>
            <a:r>
              <a:rPr lang="en-US" dirty="0" smtClean="0"/>
              <a:t>Each iterations changes one of the coordinate values +-1</a:t>
            </a:r>
          </a:p>
          <a:p>
            <a:r>
              <a:rPr lang="en-US" dirty="0" smtClean="0"/>
              <a:t>The other coordinate may or may not change depending on the value of  an error term maintained by the algorithm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The error term record the distance measured perpendicular to the axis of greatest movement between the exact path of the line and the actual dots generated</a:t>
            </a:r>
          </a:p>
          <a:p>
            <a:r>
              <a:rPr lang="en-US" dirty="0" smtClean="0"/>
              <a:t>At each iteration of the algorithm the slope of the line       y/    x is added to the error term</a:t>
            </a:r>
          </a:p>
          <a:p>
            <a:r>
              <a:rPr lang="en-US" dirty="0" smtClean="0"/>
              <a:t>A positive e value indicates that the exact path of the line lies above the current point </a:t>
            </a:r>
          </a:p>
          <a:p>
            <a:r>
              <a:rPr lang="en-US" dirty="0" smtClean="0"/>
              <a:t>Therefore the y coordinate is incremented and 1 is subtracted from e</a:t>
            </a:r>
          </a:p>
          <a:p>
            <a:r>
              <a:rPr lang="en-US" dirty="0" smtClean="0"/>
              <a:t>If e is negative the y coordinate value is left unchanged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362200" y="4267200"/>
            <a:ext cx="304800" cy="3048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124200" y="4267200"/>
            <a:ext cx="228600" cy="304800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431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COMPUTER GRAPHICS</vt:lpstr>
      <vt:lpstr>CONTENTS</vt:lpstr>
      <vt:lpstr>The Symmetrical DDA</vt:lpstr>
      <vt:lpstr>Steps</vt:lpstr>
      <vt:lpstr>Continuation…</vt:lpstr>
      <vt:lpstr>Slide 6</vt:lpstr>
      <vt:lpstr>Line drawn with a symmetrical DDA</vt:lpstr>
      <vt:lpstr>Bresenhams Algorithm</vt:lpstr>
      <vt:lpstr>Slide 9</vt:lpstr>
      <vt:lpstr>Algorithm</vt:lpstr>
      <vt:lpstr>Continuation….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</dc:title>
  <dc:creator>cs30</dc:creator>
  <cp:lastModifiedBy>cs30</cp:lastModifiedBy>
  <cp:revision>24</cp:revision>
  <dcterms:created xsi:type="dcterms:W3CDTF">2018-11-28T10:13:03Z</dcterms:created>
  <dcterms:modified xsi:type="dcterms:W3CDTF">2018-11-28T12:01:28Z</dcterms:modified>
</cp:coreProperties>
</file>